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2" r:id="rId3"/>
  </p:sldIdLst>
  <p:sldSz cx="12192000" cy="6858000"/>
  <p:notesSz cx="6858000" cy="9144000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34E71"/>
    <a:srgbClr val="00456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Közepesen sötét stílus 2 – 1. jelölőszín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15" autoAdjust="0"/>
    <p:restoredTop sz="94660"/>
  </p:normalViewPr>
  <p:slideViewPr>
    <p:cSldViewPr snapToGrid="0">
      <p:cViewPr>
        <p:scale>
          <a:sx n="71" d="100"/>
          <a:sy n="71" d="100"/>
        </p:scale>
        <p:origin x="1992" y="9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u-HU" smtClean="0"/>
              <a:t>Alcím mintájának szerkesztése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AE5C15-F0D8-4DAA-B027-6F4E6B4045BB}" type="datetimeFigureOut">
              <a:rPr lang="hu-HU" smtClean="0"/>
              <a:t>2016.12.13.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2F372-05FC-4334-B048-0A7E28E43E4D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8054622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AE5C15-F0D8-4DAA-B027-6F4E6B4045BB}" type="datetimeFigureOut">
              <a:rPr lang="hu-HU" smtClean="0"/>
              <a:t>2016.12.13.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2F372-05FC-4334-B048-0A7E28E43E4D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4690422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AE5C15-F0D8-4DAA-B027-6F4E6B4045BB}" type="datetimeFigureOut">
              <a:rPr lang="hu-HU" smtClean="0"/>
              <a:t>2016.12.13.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2F372-05FC-4334-B048-0A7E28E43E4D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5962711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AE5C15-F0D8-4DAA-B027-6F4E6B4045BB}" type="datetimeFigureOut">
              <a:rPr lang="hu-HU" smtClean="0"/>
              <a:t>2016.12.13.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2F372-05FC-4334-B048-0A7E28E43E4D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8330436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AE5C15-F0D8-4DAA-B027-6F4E6B4045BB}" type="datetimeFigureOut">
              <a:rPr lang="hu-HU" smtClean="0"/>
              <a:t>2016.12.13.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2F372-05FC-4334-B048-0A7E28E43E4D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4984345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AE5C15-F0D8-4DAA-B027-6F4E6B4045BB}" type="datetimeFigureOut">
              <a:rPr lang="hu-HU" smtClean="0"/>
              <a:t>2016.12.13.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2F372-05FC-4334-B048-0A7E28E43E4D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2569461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Szöveg hely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6" name="Tartalom helye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7" name="Dátum hely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AE5C15-F0D8-4DAA-B027-6F4E6B4045BB}" type="datetimeFigureOut">
              <a:rPr lang="hu-HU" smtClean="0"/>
              <a:t>2016.12.13.</a:t>
            </a:fld>
            <a:endParaRPr lang="hu-HU"/>
          </a:p>
        </p:txBody>
      </p:sp>
      <p:sp>
        <p:nvSpPr>
          <p:cNvPr id="8" name="Élőláb hely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9" name="Dia számának hely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2F372-05FC-4334-B048-0A7E28E43E4D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8837322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AE5C15-F0D8-4DAA-B027-6F4E6B4045BB}" type="datetimeFigureOut">
              <a:rPr lang="hu-HU" smtClean="0"/>
              <a:t>2016.12.13.</a:t>
            </a:fld>
            <a:endParaRPr lang="hu-HU"/>
          </a:p>
        </p:txBody>
      </p:sp>
      <p:sp>
        <p:nvSpPr>
          <p:cNvPr id="4" name="Élőláb hely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2F372-05FC-4334-B048-0A7E28E43E4D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9969772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AE5C15-F0D8-4DAA-B027-6F4E6B4045BB}" type="datetimeFigureOut">
              <a:rPr lang="hu-HU" smtClean="0"/>
              <a:t>2016.12.13.</a:t>
            </a:fld>
            <a:endParaRPr lang="hu-HU"/>
          </a:p>
        </p:txBody>
      </p:sp>
      <p:sp>
        <p:nvSpPr>
          <p:cNvPr id="3" name="Élőláb hely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2F372-05FC-4334-B048-0A7E28E43E4D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0741074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AE5C15-F0D8-4DAA-B027-6F4E6B4045BB}" type="datetimeFigureOut">
              <a:rPr lang="hu-HU" smtClean="0"/>
              <a:t>2016.12.13.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2F372-05FC-4334-B048-0A7E28E43E4D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7342788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Kép helye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AE5C15-F0D8-4DAA-B027-6F4E6B4045BB}" type="datetimeFigureOut">
              <a:rPr lang="hu-HU" smtClean="0"/>
              <a:t>2016.12.13.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2F372-05FC-4334-B048-0A7E28E43E4D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5434937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hely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AE5C15-F0D8-4DAA-B027-6F4E6B4045BB}" type="datetimeFigureOut">
              <a:rPr lang="hu-HU" smtClean="0"/>
              <a:t>2016.12.13.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82F372-05FC-4334-B048-0A7E28E43E4D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0709590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Kép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3250" y="13090"/>
            <a:ext cx="7798915" cy="3588180"/>
          </a:xfrm>
          <a:prstGeom prst="rect">
            <a:avLst/>
          </a:prstGeom>
        </p:spPr>
      </p:pic>
      <p:sp>
        <p:nvSpPr>
          <p:cNvPr id="5" name="Szövegdoboz 4"/>
          <p:cNvSpPr txBox="1"/>
          <p:nvPr/>
        </p:nvSpPr>
        <p:spPr>
          <a:xfrm>
            <a:off x="923074" y="3152439"/>
            <a:ext cx="1118839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4800" b="1" spc="600" dirty="0" smtClean="0">
                <a:solidFill>
                  <a:srgbClr val="0070C0"/>
                </a:solidFill>
                <a:latin typeface="Proxima Nova"/>
              </a:rPr>
              <a:t>ÜDVÖZÖLJÜK RENDEZVÉNYÜNKÖN!</a:t>
            </a:r>
            <a:endParaRPr lang="hu-HU" sz="4800" b="1" spc="600" dirty="0">
              <a:solidFill>
                <a:srgbClr val="0070C0"/>
              </a:solidFill>
              <a:latin typeface="Proxima Nova"/>
            </a:endParaRPr>
          </a:p>
        </p:txBody>
      </p:sp>
      <p:pic>
        <p:nvPicPr>
          <p:cNvPr id="4" name="Kép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7271" y="5194175"/>
            <a:ext cx="2356104" cy="1008888"/>
          </a:xfrm>
          <a:prstGeom prst="rect">
            <a:avLst/>
          </a:prstGeom>
        </p:spPr>
      </p:pic>
      <p:pic>
        <p:nvPicPr>
          <p:cNvPr id="6" name="Kép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63256" y="13090"/>
            <a:ext cx="4428744" cy="3060192"/>
          </a:xfrm>
          <a:prstGeom prst="rect">
            <a:avLst/>
          </a:prstGeom>
        </p:spPr>
      </p:pic>
      <p:pic>
        <p:nvPicPr>
          <p:cNvPr id="7" name="Kép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8725" y="5076203"/>
            <a:ext cx="2004785" cy="12448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5168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Kép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3250" y="1156091"/>
            <a:ext cx="7798915" cy="3588180"/>
          </a:xfrm>
          <a:prstGeom prst="rect">
            <a:avLst/>
          </a:prstGeom>
        </p:spPr>
      </p:pic>
      <p:pic>
        <p:nvPicPr>
          <p:cNvPr id="4" name="Kép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7271" y="5194175"/>
            <a:ext cx="2356104" cy="1008888"/>
          </a:xfrm>
          <a:prstGeom prst="rect">
            <a:avLst/>
          </a:prstGeom>
        </p:spPr>
      </p:pic>
      <p:pic>
        <p:nvPicPr>
          <p:cNvPr id="6" name="Kép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63256" y="13090"/>
            <a:ext cx="4428744" cy="3060192"/>
          </a:xfrm>
          <a:prstGeom prst="rect">
            <a:avLst/>
          </a:prstGeom>
        </p:spPr>
      </p:pic>
      <p:pic>
        <p:nvPicPr>
          <p:cNvPr id="7" name="Kép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8725" y="5076203"/>
            <a:ext cx="2004785" cy="12448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8666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346</TotalTime>
  <Words>3</Words>
  <Application>Microsoft Office PowerPoint</Application>
  <PresentationFormat>Szélesvásznú</PresentationFormat>
  <Paragraphs>1</Paragraphs>
  <Slides>2</Slides>
  <Notes>0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4</vt:i4>
      </vt:variant>
      <vt:variant>
        <vt:lpstr>Téma</vt:lpstr>
      </vt:variant>
      <vt:variant>
        <vt:i4>1</vt:i4>
      </vt:variant>
      <vt:variant>
        <vt:lpstr>Diacímek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Proxima Nova</vt:lpstr>
      <vt:lpstr>Office-téma</vt:lpstr>
      <vt:lpstr>PowerPoint bemutató</vt:lpstr>
      <vt:lpstr>PowerPoint bemutató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bemutató</dc:title>
  <dc:creator>Dobó Péter Márk</dc:creator>
  <cp:lastModifiedBy>Papp Dóra</cp:lastModifiedBy>
  <cp:revision>37</cp:revision>
  <dcterms:created xsi:type="dcterms:W3CDTF">2016-11-22T08:24:39Z</dcterms:created>
  <dcterms:modified xsi:type="dcterms:W3CDTF">2016-12-13T11:56:51Z</dcterms:modified>
</cp:coreProperties>
</file>